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zareaguje zornička lidského oka na zhasnutí světla?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rozšíří se    b) zúží se    c) zůstane stejná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Jaká krev proudí v plicních žílách?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odkysličená    b) okysličená    c) smíšená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kost lidského těla snese největší statické zatížení v podélném směru, tedy nějakých 1350 kg?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stehenní     b) pažní     c) vřetenní     d) holenní 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je to ovulace?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uvolnění vajíčka z dělohy    b) uvolnění vajíčka z pochvy    c) zahnízdění vajíčka v děloze    d) uvolnění vajíčka z vaječníku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Žloutenka je onemocnění způsobené zánětem kterého důležitého orgánu?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ledvin   b) jater   c) plic   d) srdce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4" name="TextovéPole 23"/>
          <p:cNvSpPr txBox="1"/>
          <p:nvPr/>
        </p:nvSpPr>
        <p:spPr>
          <a:xfrm>
            <a:off x="0" y="103969"/>
            <a:ext cx="37860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  21</a:t>
            </a:r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zareaguje zornička lidského oka na zhasnutí světla?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rozšíří se</a:t>
            </a:r>
            <a:r>
              <a:rPr lang="cs-CZ" dirty="0" smtClean="0">
                <a:solidFill>
                  <a:schemeClr val="tx1"/>
                </a:solidFill>
              </a:rPr>
              <a:t>    b) zúží se    c) zůstane stejná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Jaká krev proudí v plicních žílách?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odkysličená    b) </a:t>
            </a:r>
            <a:r>
              <a:rPr lang="cs-CZ" b="1" u="sng" dirty="0" smtClean="0">
                <a:solidFill>
                  <a:schemeClr val="tx1"/>
                </a:solidFill>
              </a:rPr>
              <a:t>okysličená</a:t>
            </a:r>
            <a:r>
              <a:rPr lang="cs-CZ" dirty="0" smtClean="0">
                <a:solidFill>
                  <a:schemeClr val="tx1"/>
                </a:solidFill>
              </a:rPr>
              <a:t>    c) smíšená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kost lidského těla snese největší statické zatížení v podélném směru, tedy nějakých 1350 kg?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stehenní     b) pažní     c) vřetenní     d) </a:t>
            </a:r>
            <a:r>
              <a:rPr lang="cs-CZ" b="1" u="sng" dirty="0" smtClean="0">
                <a:solidFill>
                  <a:schemeClr val="tx1"/>
                </a:solidFill>
              </a:rPr>
              <a:t>holenní</a:t>
            </a:r>
            <a:r>
              <a:rPr lang="cs-CZ" u="sng" dirty="0" smtClean="0">
                <a:solidFill>
                  <a:schemeClr val="tx1"/>
                </a:solidFill>
              </a:rPr>
              <a:t> </a:t>
            </a:r>
            <a:r>
              <a:rPr lang="cs-CZ" dirty="0" smtClean="0">
                <a:solidFill>
                  <a:schemeClr val="tx1"/>
                </a:solidFill>
              </a:rPr>
              <a:t>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je to ovulace?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uvolnění vajíčka z dělohy    b) uvolnění vajíčka z pochvy    c) zahnízdění vajíčka v děloze    d) </a:t>
            </a:r>
            <a:r>
              <a:rPr lang="cs-CZ" b="1" u="sng" dirty="0" smtClean="0">
                <a:solidFill>
                  <a:schemeClr val="tx1"/>
                </a:solidFill>
              </a:rPr>
              <a:t>uvolnění vajíčka z vaječníku</a:t>
            </a:r>
            <a:r>
              <a:rPr lang="cs-CZ" b="1" dirty="0" smtClean="0">
                <a:solidFill>
                  <a:schemeClr val="tx1"/>
                </a:solidFill>
              </a:rPr>
              <a:t>  </a:t>
            </a:r>
            <a:endParaRPr lang="cs-CZ" b="1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Žloutenka je onemocnění způsobené zánětem kterého důležitého orgánu?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ledvin   b) </a:t>
            </a:r>
            <a:r>
              <a:rPr lang="cs-CZ" b="1" u="sng" dirty="0" smtClean="0">
                <a:solidFill>
                  <a:schemeClr val="tx1"/>
                </a:solidFill>
              </a:rPr>
              <a:t>jater</a:t>
            </a:r>
            <a:r>
              <a:rPr lang="cs-CZ" dirty="0" smtClean="0">
                <a:solidFill>
                  <a:schemeClr val="tx1"/>
                </a:solidFill>
              </a:rPr>
              <a:t>   c) plic   d) srdce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305</TotalTime>
  <Words>108</Words>
  <Application>Microsoft Office PowerPoint</Application>
  <PresentationFormat>Vlastní</PresentationFormat>
  <Paragraphs>33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23</cp:revision>
  <dcterms:created xsi:type="dcterms:W3CDTF">2014-09-04T06:50:31Z</dcterms:created>
  <dcterms:modified xsi:type="dcterms:W3CDTF">2015-01-31T21:52:28Z</dcterms:modified>
</cp:coreProperties>
</file>

<file path=docProps/thumbnail.jpeg>
</file>